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09908-189A-4398-8553-874A0D77A97D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93C13-A1E5-4884-A5EB-E469B5DF17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1606-B5BA-4A77-B866-04A6F039A42C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3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053-D0F1-440D-A852-D0FD4424FC4B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0B9D-E2D9-4A2F-949F-C3C364FC6476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46E-41D2-49AC-93DE-FF6E77490E2F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7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4EB-9CD5-4757-909B-33C41D96439D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AC93-2D79-42A8-9ED4-3AC81FECEDA0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BA41-73FE-4818-AD08-EFCD829A5712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2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AFDD-F10D-4945-9019-D88C039EADF7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0CB-0C43-4653-BA64-DF67DD60732D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8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BC32-2F2C-4B4A-BB29-3F76EE31A541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3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95B0-8E2A-4EEB-BDCF-097A13A3E8C6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6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868C-9285-40E0-B800-8074E4CE2004}" type="datetime1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5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597" y="3621111"/>
            <a:ext cx="7305529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Система организации деятельности педагогических работников  в рамках управления качеством образования</a:t>
            </a:r>
            <a:endParaRPr lang="ru-RU" sz="7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605" y="1978391"/>
            <a:ext cx="7886700" cy="6690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Направление: Развитие механизмов управления качеством образования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97280" y="858130"/>
            <a:ext cx="71032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Муниципальное бюджетное общеобразовательное учреждение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Бродковская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средняя общеобразовательная школа имени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Героя Советского Союза Бориса Ивановича Конева»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0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488329"/>
            <a:ext cx="7772400" cy="8291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Нормативные документы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7018" y="2495985"/>
            <a:ext cx="7772400" cy="351263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Приказ Министерства образования и науки Алтайского края от 15.03.2022 № 327  «Об утверждении перечня региональных инновационных площадок и плана мероприятий по развитию инновационной деятельности»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Приказ директора МБОУ «</a:t>
            </a:r>
            <a:r>
              <a:rPr lang="ru-RU" dirty="0" err="1" smtClean="0"/>
              <a:t>Бродковская</a:t>
            </a:r>
            <a:r>
              <a:rPr lang="ru-RU" dirty="0" smtClean="0"/>
              <a:t> СОШ» от 04.04.2022 №112 «О создании рабочей группы по реализации проекта»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5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Руководитель РИП                                            </a:t>
            </a:r>
            <a:r>
              <a:rPr lang="ru-RU" b="1" dirty="0" smtClean="0"/>
              <a:t>Попова Ольга Владимировна</a:t>
            </a:r>
            <a:r>
              <a:rPr lang="ru-RU" dirty="0" smtClean="0"/>
              <a:t>, директор МБОУ «</a:t>
            </a:r>
            <a:r>
              <a:rPr lang="ru-RU" dirty="0" err="1" smtClean="0"/>
              <a:t>Бродковская</a:t>
            </a:r>
            <a:r>
              <a:rPr lang="ru-RU" dirty="0" smtClean="0"/>
              <a:t> СОШ» тел. (38581) 2-60-41; электронная почта brodki1@yandex.ru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Научный консультант                                   </a:t>
            </a:r>
            <a:r>
              <a:rPr lang="ru-RU" b="1" dirty="0" err="1" smtClean="0"/>
              <a:t>Тюлюкина</a:t>
            </a:r>
            <a:r>
              <a:rPr lang="ru-RU" b="1" dirty="0" smtClean="0"/>
              <a:t> Наталья Александровна</a:t>
            </a:r>
            <a:r>
              <a:rPr lang="ru-RU" dirty="0" smtClean="0"/>
              <a:t>, преподаватель кафедры менеджмента и экономики в образовании tna@iro22.ru 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страница РИП   </a:t>
            </a:r>
            <a:r>
              <a:rPr lang="en-US" dirty="0" smtClean="0"/>
              <a:t>https://brodki22.gosuslugi.ru/svedeniya-ob-obrazovatelnoy-organizatsii/it-kub/</a:t>
            </a:r>
            <a:r>
              <a:rPr lang="ru-RU" dirty="0" smtClean="0"/>
              <a:t>                                                          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Цель проекта: </a:t>
            </a:r>
            <a:r>
              <a:rPr lang="ru-RU" sz="2600" dirty="0" smtClean="0"/>
              <a:t>повышение уровня владения педагогическими компетенциями через активизацию профессиональной деятельности учителя; формирование коллектива высокопрофессиональных педагогов, способных решать общую педагогическую  задачу обучения и воспитания, обеспечивая высокое качество образования в соответствии с основными направлениями национального проекта РФ «Образование»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Сроки реализации проекта: </a:t>
            </a:r>
            <a:r>
              <a:rPr lang="ru-RU" sz="2600" dirty="0" smtClean="0"/>
              <a:t>2022-2023 гг.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82879" y="759655"/>
          <a:ext cx="8736037" cy="5725551"/>
        </p:xfrm>
        <a:graphic>
          <a:graphicData uri="http://schemas.openxmlformats.org/drawingml/2006/table">
            <a:tbl>
              <a:tblPr/>
              <a:tblGrid>
                <a:gridCol w="476790"/>
                <a:gridCol w="3669610"/>
                <a:gridCol w="2249875"/>
                <a:gridCol w="2339762"/>
              </a:tblGrid>
              <a:tr h="25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Сроки выполнения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Круглый стол «Организация деятельности педагогических работников  в рамках управления качеством образования» в рамках педагогического совета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Апрель 2022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Руководитель РИП, тьютор РИП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Методический семинар для педагогов «Повышение качества образования как результат эффективной индивидуальной траектории развития педагога»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Сентябрь 2022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Руководитель РИП, тьютор РИП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Педагогическая мастерская «</a:t>
                      </a:r>
                      <a:r>
                        <a:rPr lang="ru-RU" sz="1400" spc="-15" dirty="0">
                          <a:solidFill>
                            <a:srgbClr val="111111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Индивидуальный "багаж" педагогических компетенций как фактор успешной системы организации деятельности педагогических работников в рамках управления качеством образования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Январь 2023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Педагоги школы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Стажерская практика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Апрель 2023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Руководитель РИП, тьютор РИП, педагоги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Методический день: </a:t>
                      </a: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мастер-классы, представление проектов, круглый стол по вопросам РИП.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Май 2023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Руководитель РИП, тьютор РИП, педагоги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Методическая студия в рамках «Дней образования на Алтае-2023»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Сентябрь 2023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Руководитель РИП, 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тьютор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РИП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42271" y="21224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Основные мероприятия по проекту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Тема стажёрской практики                   «Повышение качества образования как результат эффективной индивидуальной траектории развития педагога»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Темы для тиражирования опыта на региональном уровне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Повышение качества образования как результат эффективной индивидуальной траектории развития педагога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Формирование индивидуального "багажа" педагогических компетенций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Опыт реализации проекта региональной инновационной площадки</a:t>
            </a:r>
            <a:r>
              <a:rPr lang="ru-RU" b="1" i="1" dirty="0" smtClean="0"/>
              <a:t> </a:t>
            </a:r>
            <a:r>
              <a:rPr lang="ru-RU" i="1" dirty="0" smtClean="0"/>
              <a:t>«Система организации деятельности педагогических работников в рамках управления качеством образования»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379" y="1680025"/>
            <a:ext cx="7886700" cy="435133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Наши достижения и результаты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Рисунок 5" descr="Форум-ЕОД-2023_Сертификат-signed_page-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366" y="2418263"/>
            <a:ext cx="2683511" cy="37644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288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363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Система организации деятельности педагогических работников  в рамках управления качеством образования</vt:lpstr>
      <vt:lpstr>Нормативные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Oleg Griban</dc:creator>
  <cp:lastModifiedBy>Марина</cp:lastModifiedBy>
  <cp:revision>38</cp:revision>
  <dcterms:created xsi:type="dcterms:W3CDTF">2018-01-08T14:19:34Z</dcterms:created>
  <dcterms:modified xsi:type="dcterms:W3CDTF">2023-04-02T03:17:05Z</dcterms:modified>
</cp:coreProperties>
</file>