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8" r:id="rId2"/>
    <p:sldId id="256" r:id="rId3"/>
    <p:sldId id="260" r:id="rId4"/>
    <p:sldId id="261" r:id="rId5"/>
    <p:sldId id="262" r:id="rId6"/>
    <p:sldId id="263" r:id="rId7"/>
    <p:sldId id="264" r:id="rId8"/>
    <p:sldId id="265" r:id="rId9"/>
    <p:sldId id="259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F09908-189A-4398-8553-874A0D77A97D}" type="datetimeFigureOut">
              <a:rPr lang="ru-RU" smtClean="0"/>
              <a:pPr/>
              <a:t>02.04.2023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193C13-A1E5-4884-A5EB-E469B5DF17D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838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41606-B5BA-4A77-B866-04A6F039A42C}" type="datetime1">
              <a:rPr lang="ru-RU" smtClean="0"/>
              <a:pPr/>
              <a:t>02.04.2023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A24B9-5283-4922-98AC-B8CA2CBC310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0731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71053-D0F1-440D-A852-D0FD4424FC4B}" type="datetime1">
              <a:rPr lang="ru-RU" smtClean="0"/>
              <a:pPr/>
              <a:t>02.04.2023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A24B9-5283-4922-98AC-B8CA2CBC310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0320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A0B9D-E2D9-4A2F-949F-C3C364FC6476}" type="datetime1">
              <a:rPr lang="ru-RU" smtClean="0"/>
              <a:pPr/>
              <a:t>02.04.2023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A24B9-5283-4922-98AC-B8CA2CBC310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171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A46E-41D2-49AC-93DE-FF6E77490E2F}" type="datetime1">
              <a:rPr lang="ru-RU" smtClean="0"/>
              <a:pPr/>
              <a:t>02.04.2023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A24B9-5283-4922-98AC-B8CA2CBC310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8270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544EB-9CD5-4757-909B-33C41D96439D}" type="datetime1">
              <a:rPr lang="ru-RU" smtClean="0"/>
              <a:pPr/>
              <a:t>02.04.2023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A24B9-5283-4922-98AC-B8CA2CBC310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049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EAC93-2D79-42A8-9ED4-3AC81FECEDA0}" type="datetime1">
              <a:rPr lang="ru-RU" smtClean="0"/>
              <a:pPr/>
              <a:t>02.04.2023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A24B9-5283-4922-98AC-B8CA2CBC310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1772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4BA41-73FE-4818-AD08-EFCD829A5712}" type="datetime1">
              <a:rPr lang="ru-RU" smtClean="0"/>
              <a:pPr/>
              <a:t>02.04.2023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A24B9-5283-4922-98AC-B8CA2CBC310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7122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9AFDD-F10D-4945-9019-D88C039EADF7}" type="datetime1">
              <a:rPr lang="ru-RU" smtClean="0"/>
              <a:pPr/>
              <a:t>02.04.2023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A24B9-5283-4922-98AC-B8CA2CBC310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8820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060CB-0C43-4653-BA64-DF67DD60732D}" type="datetime1">
              <a:rPr lang="ru-RU" smtClean="0"/>
              <a:pPr/>
              <a:t>02.04.2023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A24B9-5283-4922-98AC-B8CA2CBC310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2871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4BC32-2F2C-4B4A-BB29-3F76EE31A541}" type="datetime1">
              <a:rPr lang="ru-RU" smtClean="0"/>
              <a:pPr/>
              <a:t>02.04.2023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A24B9-5283-4922-98AC-B8CA2CBC310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4139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795B0-8E2A-4EEB-BDCF-097A13A3E8C6}" type="datetime1">
              <a:rPr lang="ru-RU" smtClean="0"/>
              <a:pPr/>
              <a:t>02.04.2023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A24B9-5283-4922-98AC-B8CA2CBC310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4166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98868C-9285-40E0-B800-8074E4CE2004}" type="datetime1">
              <a:rPr lang="ru-RU" smtClean="0"/>
              <a:pPr/>
              <a:t>02.04.2023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BA24B9-5283-4922-98AC-B8CA2CBC310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655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5597" y="3621111"/>
            <a:ext cx="7305529" cy="1325563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latin typeface="+mn-lt"/>
              </a:rPr>
              <a:t>Система организации деятельности педагогических работников  в рамках управления качеством образования</a:t>
            </a:r>
            <a:endParaRPr lang="ru-RU" sz="7200" b="1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4605" y="1978391"/>
            <a:ext cx="7886700" cy="669073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000" b="1" i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Направление: Развитие механизмов управления качеством образования</a:t>
            </a:r>
            <a:endParaRPr lang="ru-RU" sz="2000" b="1" i="1" dirty="0">
              <a:solidFill>
                <a:schemeClr val="accent3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A24B9-5283-4922-98AC-B8CA2CBC310A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1097280" y="858130"/>
            <a:ext cx="7103227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Муниципальное бюджетное общеобразовательное учреждение 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«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Бродковская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средняя общеобразовательная школа имени 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Героя Советского Союза Бориса Ивановича Конева»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9903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1488329"/>
            <a:ext cx="7772400" cy="8291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</a:rPr>
              <a:t>Нормативные документы</a:t>
            </a:r>
            <a:endParaRPr lang="ru-RU" sz="32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7018" y="2495985"/>
            <a:ext cx="7772400" cy="3512635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ru-RU" dirty="0" smtClean="0"/>
              <a:t>Приказ Министерства образования и науки Алтайского края от 15.03.2022 № 327  «Об утверждении перечня региональных инновационных площадок и плана мероприятий по развитию инновационной деятельности»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smtClean="0"/>
              <a:t>Приказ директора МБОУ «</a:t>
            </a:r>
            <a:r>
              <a:rPr lang="ru-RU" dirty="0" err="1" smtClean="0"/>
              <a:t>Бродковская</a:t>
            </a:r>
            <a:r>
              <a:rPr lang="ru-RU" dirty="0" smtClean="0"/>
              <a:t> СОШ» от 04.04.2022 №112 «О создании рабочей группы по реализации проекта»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A24B9-5283-4922-98AC-B8CA2CBC310A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05529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Руководитель РИП                                            </a:t>
            </a:r>
            <a:r>
              <a:rPr lang="ru-RU" b="1" dirty="0" smtClean="0"/>
              <a:t>Попова Ольга Владимировна</a:t>
            </a:r>
            <a:r>
              <a:rPr lang="ru-RU" dirty="0" smtClean="0"/>
              <a:t>, директор МБОУ «</a:t>
            </a:r>
            <a:r>
              <a:rPr lang="ru-RU" dirty="0" err="1" smtClean="0"/>
              <a:t>Бродковская</a:t>
            </a:r>
            <a:r>
              <a:rPr lang="ru-RU" dirty="0" smtClean="0"/>
              <a:t> СОШ» тел. (38581) 2-60-41; электронная почта brodki1@yandex.ru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Научный консультант                                   </a:t>
            </a:r>
            <a:r>
              <a:rPr lang="ru-RU" b="1" dirty="0" err="1" smtClean="0"/>
              <a:t>Тюлюкина</a:t>
            </a:r>
            <a:r>
              <a:rPr lang="ru-RU" b="1" dirty="0" smtClean="0"/>
              <a:t> Наталья Александровна</a:t>
            </a:r>
            <a:r>
              <a:rPr lang="ru-RU" dirty="0" smtClean="0"/>
              <a:t>, преподаватель кафедры менеджмента и экономики в образовании tna@iro22.ru  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/>
              <a:t>страница РИП   </a:t>
            </a:r>
            <a:r>
              <a:rPr lang="en-US" dirty="0" smtClean="0"/>
              <a:t>https://brodki22.gosuslugi.ru/svedeniya-ob-obrazovatelnoy-organizatsii/it-kub/</a:t>
            </a:r>
            <a:r>
              <a:rPr lang="ru-RU" dirty="0" smtClean="0"/>
              <a:t>                                                            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A24B9-5283-4922-98AC-B8CA2CBC310A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sz="2600" b="1" dirty="0" smtClean="0"/>
              <a:t>Цель проекта: </a:t>
            </a:r>
            <a:r>
              <a:rPr lang="ru-RU" sz="2600" dirty="0" smtClean="0"/>
              <a:t>повышение уровня владения педагогическими компетенциями через активизацию профессиональной деятельности учителя; формирование коллектива высокопрофессиональных педагогов, способных решать общую педагогическую  задачу обучения и воспитания, обеспечивая высокое качество образования в соответствии с основными направлениями национального проекта РФ «Образование»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600" b="1" dirty="0" smtClean="0"/>
              <a:t>Сроки реализации проекта: </a:t>
            </a:r>
            <a:r>
              <a:rPr lang="ru-RU" sz="2600" dirty="0" smtClean="0"/>
              <a:t>2022-2023 гг.</a:t>
            </a:r>
            <a:endParaRPr lang="ru-RU" sz="2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A24B9-5283-4922-98AC-B8CA2CBC310A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182879" y="759655"/>
          <a:ext cx="8736037" cy="5725551"/>
        </p:xfrm>
        <a:graphic>
          <a:graphicData uri="http://schemas.openxmlformats.org/drawingml/2006/table">
            <a:tbl>
              <a:tblPr/>
              <a:tblGrid>
                <a:gridCol w="476790"/>
                <a:gridCol w="3669610"/>
                <a:gridCol w="2249875"/>
                <a:gridCol w="2339762"/>
              </a:tblGrid>
              <a:tr h="2554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52" marR="52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alibri"/>
                          <a:ea typeface="Times New Roman"/>
                          <a:cs typeface="Times New Roman"/>
                        </a:rPr>
                        <a:t>Мероприятие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52" marR="52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alibri"/>
                          <a:ea typeface="Times New Roman"/>
                          <a:cs typeface="Times New Roman"/>
                        </a:rPr>
                        <a:t>Сроки выполнения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52" marR="52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alibri"/>
                          <a:ea typeface="Times New Roman"/>
                          <a:cs typeface="Times New Roman"/>
                        </a:rPr>
                        <a:t>Ответственные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52" marR="52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42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52" marR="52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Times New Roman"/>
                          <a:cs typeface="Calibri"/>
                        </a:rPr>
                        <a:t>Круглый стол «Организация деятельности педагогических работников  в рамках управления качеством образования» в рамках педагогического совета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52" marR="52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Times New Roman"/>
                          <a:cs typeface="Times New Roman"/>
                        </a:rPr>
                        <a:t>Апрель 2022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52" marR="52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Times New Roman"/>
                          <a:cs typeface="Times New Roman"/>
                        </a:rPr>
                        <a:t>Руководитель РИП, тьютор РИП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52" marR="52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42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52" marR="52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Times New Roman"/>
                          <a:cs typeface="Calibri"/>
                        </a:rPr>
                        <a:t>Методический семинар для педагогов «Повышение качества образования как результат эффективной индивидуальной траектории развития педагога»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52" marR="52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Times New Roman"/>
                          <a:cs typeface="Times New Roman"/>
                        </a:rPr>
                        <a:t>Сентябрь 2022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52" marR="52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Times New Roman"/>
                          <a:cs typeface="Times New Roman"/>
                        </a:rPr>
                        <a:t>Руководитель РИП, тьютор РИП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52" marR="52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80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52" marR="52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Times New Roman"/>
                          <a:cs typeface="Calibri"/>
                        </a:rPr>
                        <a:t>Педагогическая мастерская «</a:t>
                      </a:r>
                      <a:r>
                        <a:rPr lang="ru-RU" sz="1400" spc="-15" dirty="0">
                          <a:solidFill>
                            <a:srgbClr val="111111"/>
                          </a:solidFill>
                          <a:latin typeface="Calibri"/>
                          <a:ea typeface="Times New Roman"/>
                          <a:cs typeface="Calibri"/>
                        </a:rPr>
                        <a:t>Индивидуальный "багаж" педагогических компетенций как фактор успешной системы организации деятельности педагогических работников в рамках управления качеством образования</a:t>
                      </a:r>
                      <a:r>
                        <a:rPr lang="ru-RU" sz="1400" dirty="0">
                          <a:latin typeface="Calibri"/>
                          <a:ea typeface="Times New Roman"/>
                          <a:cs typeface="Calibri"/>
                        </a:rPr>
                        <a:t>»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52" marR="52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Times New Roman"/>
                          <a:cs typeface="Times New Roman"/>
                        </a:rPr>
                        <a:t>Январь 2023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52" marR="52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Times New Roman"/>
                          <a:cs typeface="Times New Roman"/>
                        </a:rPr>
                        <a:t>Педагоги школы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52" marR="52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08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52" marR="52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Times New Roman"/>
                          <a:cs typeface="Calibri"/>
                        </a:rPr>
                        <a:t>Стажерская практика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52" marR="52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Times New Roman"/>
                          <a:cs typeface="Times New Roman"/>
                        </a:rPr>
                        <a:t>Апрель 2023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52" marR="52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Times New Roman"/>
                          <a:cs typeface="Times New Roman"/>
                        </a:rPr>
                        <a:t>Руководитель РИП, тьютор РИП, педагоги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52" marR="52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62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52" marR="52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Times New Roman"/>
                          <a:cs typeface="Calibri"/>
                        </a:rPr>
                        <a:t>Методический день: </a:t>
                      </a:r>
                      <a:r>
                        <a:rPr lang="ru-RU" sz="1400">
                          <a:latin typeface="Calibri"/>
                          <a:ea typeface="Times New Roman"/>
                          <a:cs typeface="Times New Roman"/>
                        </a:rPr>
                        <a:t>мастер-классы, представление проектов, круглый стол по вопросам РИП.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52" marR="52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Times New Roman"/>
                          <a:cs typeface="Times New Roman"/>
                        </a:rPr>
                        <a:t>Май 2023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52" marR="52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Times New Roman"/>
                          <a:cs typeface="Times New Roman"/>
                        </a:rPr>
                        <a:t>Руководитель РИП, тьютор РИП, педагоги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52" marR="52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65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52" marR="52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Times New Roman"/>
                          <a:cs typeface="Calibri"/>
                        </a:rPr>
                        <a:t>Методическая студия в рамках «Дней образования на Алтае-2023»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52" marR="52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Times New Roman"/>
                          <a:cs typeface="Times New Roman"/>
                        </a:rPr>
                        <a:t>Сентябрь 2023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52" marR="52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Times New Roman"/>
                          <a:cs typeface="Times New Roman"/>
                        </a:rPr>
                        <a:t>Руководитель РИП, </a:t>
                      </a:r>
                      <a:r>
                        <a:rPr lang="ru-RU" sz="1400" dirty="0" err="1">
                          <a:latin typeface="Calibri"/>
                          <a:ea typeface="Times New Roman"/>
                          <a:cs typeface="Times New Roman"/>
                        </a:rPr>
                        <a:t>тьютор</a:t>
                      </a:r>
                      <a:r>
                        <a:rPr lang="ru-RU" sz="1400" dirty="0">
                          <a:latin typeface="Calibri"/>
                          <a:ea typeface="Times New Roman"/>
                          <a:cs typeface="Times New Roman"/>
                        </a:rPr>
                        <a:t> РИП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52" marR="52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A24B9-5283-4922-98AC-B8CA2CBC310A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342271" y="212245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3">
                    <a:lumMod val="75000"/>
                  </a:schemeClr>
                </a:solidFill>
              </a:rPr>
              <a:t>Основные мероприятия по проекту</a:t>
            </a:r>
            <a:endParaRPr lang="ru-RU" sz="20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b="1" dirty="0" smtClean="0"/>
              <a:t>Тема стажёрской практики                   «Повышение качества образования как результат эффективной индивидуальной траектории развития педагога»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A24B9-5283-4922-98AC-B8CA2CBC310A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Темы для тиражирования опыта на региональном уровне </a:t>
            </a:r>
          </a:p>
          <a:p>
            <a:pPr>
              <a:buFont typeface="Wingdings" pitchFamily="2" charset="2"/>
              <a:buChar char="Ø"/>
            </a:pPr>
            <a:r>
              <a:rPr lang="ru-RU" i="1" dirty="0" smtClean="0"/>
              <a:t>Повышение качества образования как результат эффективной индивидуальной траектории развития педагога</a:t>
            </a: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i="1" dirty="0" smtClean="0"/>
              <a:t>Формирование индивидуального "багажа" педагогических компетенций</a:t>
            </a:r>
          </a:p>
          <a:p>
            <a:pPr>
              <a:buFont typeface="Wingdings" pitchFamily="2" charset="2"/>
              <a:buChar char="Ø"/>
            </a:pPr>
            <a:r>
              <a:rPr lang="ru-RU" i="1" dirty="0" smtClean="0"/>
              <a:t>Опыт реализации проекта региональной инновационной площадки</a:t>
            </a:r>
            <a:r>
              <a:rPr lang="ru-RU" b="1" i="1" dirty="0" smtClean="0"/>
              <a:t> </a:t>
            </a:r>
            <a:r>
              <a:rPr lang="ru-RU" i="1" dirty="0" smtClean="0"/>
              <a:t>«Система организации деятельности педагогических работников в рамках управления качеством образования»</a:t>
            </a:r>
            <a:endParaRPr lang="ru-RU" dirty="0" smtClean="0"/>
          </a:p>
          <a:p>
            <a:pPr>
              <a:buFont typeface="Wingdings" pitchFamily="2" charset="2"/>
              <a:buChar char="Ø"/>
            </a:pPr>
            <a:endParaRPr lang="ru-RU" i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A24B9-5283-4922-98AC-B8CA2CBC310A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2379" y="1680025"/>
            <a:ext cx="7886700" cy="4351338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Наши достижения и результаты</a:t>
            </a:r>
            <a:endParaRPr lang="ru-RU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A24B9-5283-4922-98AC-B8CA2CBC310A}" type="slidenum">
              <a:rPr lang="ru-RU" smtClean="0"/>
              <a:pPr/>
              <a:t>8</a:t>
            </a:fld>
            <a:endParaRPr lang="ru-RU"/>
          </a:p>
        </p:txBody>
      </p:sp>
      <p:pic>
        <p:nvPicPr>
          <p:cNvPr id="6" name="Рисунок 5" descr="Форум-ЕОД-2023_Сертификат-signed_page-00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0366" y="2418263"/>
            <a:ext cx="2683511" cy="3764486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A24B9-5283-4922-98AC-B8CA2CBC310A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028821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437</TotalTime>
  <Words>363</Words>
  <Application>Microsoft Office PowerPoint</Application>
  <PresentationFormat>Экран (4:3)</PresentationFormat>
  <Paragraphs>60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Система организации деятельности педагогических работников  в рамках управления качеством образования</vt:lpstr>
      <vt:lpstr>Нормативные документы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презентации</dc:title>
  <dc:creator>Oleg Griban</dc:creator>
  <cp:lastModifiedBy>Марина</cp:lastModifiedBy>
  <cp:revision>38</cp:revision>
  <dcterms:created xsi:type="dcterms:W3CDTF">2018-01-08T14:19:34Z</dcterms:created>
  <dcterms:modified xsi:type="dcterms:W3CDTF">2023-04-02T03:17:05Z</dcterms:modified>
</cp:coreProperties>
</file>